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91" r:id="rId2"/>
    <p:sldId id="292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1C72-5522-403D-A513-29A5ED3042D3}" type="datetime1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81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F825-1F12-49E2-A030-EAD54C64D123}" type="datetime1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24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374E-45B7-48EB-A7B7-39B839A1F29D}" type="datetime1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06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8BE3-2950-43AA-96BB-A768AE4BBF1F}" type="datetime1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6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4141-04C0-4624-9F2E-8889C32F3444}" type="datetime1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2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EC78-1DC2-4F11-B561-DCF0B87C134D}" type="datetime1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42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AA66-42E9-4984-A3CA-61FA0D335D40}" type="datetime1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8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9F9-4A15-450B-A0C7-2D2B8DB13C6E}" type="datetime1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28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3B-1E99-4B90-A2A0-4757127AB91D}" type="datetime1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47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CF7E-DEA0-484D-B047-B43919F0D988}" type="datetime1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84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4F29-9CCA-429A-B1D0-D4C87BA498B9}" type="datetime1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68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62EE5-E4BB-4694-A62A-B703A0DEA096}" type="datetime1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9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 flipV="1">
            <a:off x="-1" y="1174488"/>
            <a:ext cx="9144000" cy="321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0" y="-4163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Spatial distribution of </a:t>
            </a:r>
            <a:r>
              <a:rPr lang="en-US" altLang="ja-JP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AOT</a:t>
            </a:r>
            <a:endParaRPr lang="en-US" altLang="ja-JP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observed by </a:t>
            </a:r>
            <a:r>
              <a:rPr lang="en-US" altLang="ja-JP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4AZ-MAXDOAS</a:t>
            </a:r>
            <a:endParaRPr lang="ja-JP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526" y="1218667"/>
            <a:ext cx="6593303" cy="4176753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11396"/>
            <a:ext cx="3862138" cy="2446603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6749716" y="3597442"/>
            <a:ext cx="1708484" cy="10948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/>
          <p:cNvCxnSpPr/>
          <p:nvPr/>
        </p:nvCxnSpPr>
        <p:spPr>
          <a:xfrm flipH="1">
            <a:off x="577516" y="3585411"/>
            <a:ext cx="6136105" cy="986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>
            <a:off x="3729789" y="4692316"/>
            <a:ext cx="4740441" cy="1780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307307" y="6139480"/>
            <a:ext cx="4872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On Nov. 20, </a:t>
            </a:r>
            <a:r>
              <a:rPr kumimoji="1"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AOT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at south direction was likely high compared to those at other directions.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702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 flipV="1">
            <a:off x="-1" y="1174488"/>
            <a:ext cx="9144000" cy="321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0" y="-4163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Spatial distribution of NO</a:t>
            </a:r>
            <a:r>
              <a:rPr lang="en-US" altLang="ja-JP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ctr"/>
            <a:r>
              <a:rPr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observed by </a:t>
            </a:r>
            <a:r>
              <a:rPr lang="en-US" altLang="ja-JP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4AZ-MAXDOAS</a:t>
            </a:r>
            <a:endParaRPr lang="ja-JP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25"/>
          <a:stretch/>
        </p:blipFill>
        <p:spPr>
          <a:xfrm>
            <a:off x="-1" y="2086059"/>
            <a:ext cx="9079168" cy="3225658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6396125" y="5311717"/>
            <a:ext cx="268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Yonekawa-kun’s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result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57268" y="5917488"/>
            <a:ext cx="8429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kumimoji="1" lang="en-US" altLang="ja-JP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at south direction was also high compared to those at other directions.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378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39"/>
          <a:stretch/>
        </p:blipFill>
        <p:spPr>
          <a:xfrm>
            <a:off x="497040" y="1374898"/>
            <a:ext cx="8149918" cy="3621505"/>
          </a:xfrm>
          <a:prstGeom prst="rect">
            <a:avLst/>
          </a:prstGeom>
        </p:spPr>
      </p:pic>
      <p:cxnSp>
        <p:nvCxnSpPr>
          <p:cNvPr id="5" name="直線コネクタ 4"/>
          <p:cNvCxnSpPr/>
          <p:nvPr/>
        </p:nvCxnSpPr>
        <p:spPr>
          <a:xfrm flipV="1">
            <a:off x="-1" y="1174488"/>
            <a:ext cx="9144000" cy="321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0" y="-4163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AOT</a:t>
            </a:r>
            <a:r>
              <a:rPr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 comparison</a:t>
            </a:r>
          </a:p>
          <a:p>
            <a:pPr algn="ctr"/>
            <a:r>
              <a:rPr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SKYNET vs. </a:t>
            </a:r>
            <a:r>
              <a:rPr lang="en-US" altLang="ja-JP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AERONET</a:t>
            </a:r>
            <a:endParaRPr lang="ja-JP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47999" y="4879560"/>
            <a:ext cx="268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Kobayashi-</a:t>
            </a:r>
            <a:r>
              <a:rPr kumimoji="1"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kun’s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result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6881" y="5392703"/>
            <a:ext cx="827772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Meiryo UI" panose="020B0604030504040204" pitchFamily="50" charset="-128"/>
              <a:buChar char="▶"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Expected good agreement </a:t>
            </a:r>
            <a:r>
              <a:rPr kumimoji="1" lang="en-US" altLang="ja-JP">
                <a:latin typeface="Arial" panose="020B0604020202020204" pitchFamily="34" charset="0"/>
                <a:cs typeface="Arial" panose="020B0604020202020204" pitchFamily="34" charset="0"/>
              </a:rPr>
              <a:t>within ~0.01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Meiryo UI" panose="020B0604030504040204" pitchFamily="50" charset="-128"/>
              <a:buChar char="▶"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SKYNET </a:t>
            </a:r>
            <a:r>
              <a:rPr kumimoji="1"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AOT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tends to be smaller than </a:t>
            </a:r>
            <a:r>
              <a:rPr kumimoji="1"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AERONET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AOT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, but the tendency can be explained by spatial distribution of </a:t>
            </a:r>
            <a:r>
              <a:rPr kumimoji="1"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AOT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seen by MAX-DOAS.</a:t>
            </a:r>
          </a:p>
          <a:p>
            <a:pPr marL="360000"/>
            <a:r>
              <a:rPr kumimoji="1" lang="en-US" altLang="ja-JP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※</a:t>
            </a:r>
            <a:r>
              <a:rPr kumimoji="1" lang="en-US" altLang="ja-JP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AERONET</a:t>
            </a:r>
            <a:r>
              <a:rPr kumimoji="1" lang="en-US" altLang="ja-JP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for south (pointing to the sun), SKYNET for south + other directions (scanning)</a:t>
            </a:r>
            <a:endParaRPr kumimoji="1" lang="ja-JP" alt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685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1037</TotalTime>
  <Words>109</Words>
  <Application>Microsoft Office PowerPoint</Application>
  <PresentationFormat>画面に合わせる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入江 仁士</cp:lastModifiedBy>
  <cp:revision>103</cp:revision>
  <dcterms:created xsi:type="dcterms:W3CDTF">2013-05-01T02:16:19Z</dcterms:created>
  <dcterms:modified xsi:type="dcterms:W3CDTF">2019-11-21T13:40:25Z</dcterms:modified>
</cp:coreProperties>
</file>