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1" r:id="rId2"/>
    <p:sldId id="292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1174488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-416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Spatial distribution of </a:t>
            </a:r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endParaRPr lang="en-US" altLang="ja-JP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observed by </a:t>
            </a:r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4AZ-MAXDOAS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526" y="1218667"/>
            <a:ext cx="6593303" cy="417675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411396"/>
            <a:ext cx="3862138" cy="2446603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749716" y="3597442"/>
            <a:ext cx="1708484" cy="1094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577516" y="3585411"/>
            <a:ext cx="6136105" cy="986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3729789" y="4692316"/>
            <a:ext cx="4740441" cy="1780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307307" y="6139480"/>
            <a:ext cx="4872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On Nov. 20,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at south direction was likely high compared to those at other directions.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0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1174488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-416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Spatial distribution of NO</a:t>
            </a:r>
            <a:r>
              <a:rPr lang="en-US" altLang="ja-JP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observed by </a:t>
            </a:r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4AZ-MAXDOAS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25"/>
          <a:stretch/>
        </p:blipFill>
        <p:spPr>
          <a:xfrm>
            <a:off x="-1" y="2086059"/>
            <a:ext cx="9079168" cy="322565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6396125" y="5311717"/>
            <a:ext cx="268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Yonekawa-kun’s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result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7268" y="5917488"/>
            <a:ext cx="842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kumimoji="1" lang="en-US" altLang="ja-JP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at south direction was also high compared to those at other directions.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7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39"/>
          <a:stretch/>
        </p:blipFill>
        <p:spPr>
          <a:xfrm>
            <a:off x="497040" y="1374898"/>
            <a:ext cx="8149918" cy="3621505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 flipV="1">
            <a:off x="-1" y="1174488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0" y="-416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 comparison</a:t>
            </a:r>
          </a:p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SKYNET vs. </a:t>
            </a:r>
            <a:r>
              <a:rPr lang="en-US" altLang="ja-JP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AERONET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47999" y="4879560"/>
            <a:ext cx="268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Kobayashi-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kun’s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result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6881" y="5392703"/>
            <a:ext cx="82777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▶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Expected good agreement </a:t>
            </a:r>
            <a:r>
              <a:rPr kumimoji="1" lang="en-US" altLang="ja-JP">
                <a:latin typeface="Arial" panose="020B0604020202020204" pitchFamily="34" charset="0"/>
                <a:cs typeface="Arial" panose="020B0604020202020204" pitchFamily="34" charset="0"/>
              </a:rPr>
              <a:t>within ~0.01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Meiryo UI" panose="020B0604030504040204" pitchFamily="50" charset="-128"/>
              <a:buChar char="▶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SKYNET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tends to be smaller than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AERONET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but the tendency can be explained by spatial distribution of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seen by MAX-DOAS.</a:t>
            </a:r>
          </a:p>
          <a:p>
            <a:pPr marL="360000"/>
            <a:r>
              <a:rPr kumimoji="1" lang="en-US" altLang="ja-JP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kumimoji="1" lang="en-US" altLang="ja-JP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AERONET</a:t>
            </a:r>
            <a:r>
              <a:rPr kumimoji="1" lang="en-US" altLang="ja-JP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for south (pointing to the sun), SKYNET for south + other directions (scanning)</a:t>
            </a:r>
            <a:endParaRPr kumimoji="1" lang="ja-JP" alt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8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109</Words>
  <Application>Microsoft Office PowerPoint</Application>
  <PresentationFormat>画面に合わせる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103</cp:revision>
  <dcterms:created xsi:type="dcterms:W3CDTF">2013-05-01T02:16:19Z</dcterms:created>
  <dcterms:modified xsi:type="dcterms:W3CDTF">2019-11-21T13:40:25Z</dcterms:modified>
</cp:coreProperties>
</file>